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65" r:id="rId3"/>
    <p:sldId id="258" r:id="rId4"/>
    <p:sldId id="272" r:id="rId5"/>
    <p:sldId id="273" r:id="rId6"/>
    <p:sldId id="274" r:id="rId7"/>
    <p:sldId id="259" r:id="rId8"/>
    <p:sldId id="275" r:id="rId9"/>
    <p:sldId id="276" r:id="rId10"/>
    <p:sldId id="277" r:id="rId11"/>
    <p:sldId id="278" r:id="rId12"/>
    <p:sldId id="279" r:id="rId13"/>
    <p:sldId id="280" r:id="rId14"/>
    <p:sldId id="261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DDF2"/>
    <a:srgbClr val="08B1E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737" autoAdjust="0"/>
  </p:normalViewPr>
  <p:slideViewPr>
    <p:cSldViewPr snapToGrid="0">
      <p:cViewPr varScale="1">
        <p:scale>
          <a:sx n="92" d="100"/>
          <a:sy n="92" d="100"/>
        </p:scale>
        <p:origin x="-127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CC91A-1996-436E-A7C4-48D77D02EB52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55F20-FCCB-44AD-930B-C73632402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70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55F20-FCCB-44AD-930B-C736324026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73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55F20-FCCB-44AD-930B-C736324026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13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55F20-FCCB-44AD-930B-C736324026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13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55F20-FCCB-44AD-930B-C736324026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130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55F20-FCCB-44AD-930B-C7363240260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130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55F20-FCCB-44AD-930B-C7363240260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000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55F20-FCCB-44AD-930B-C7363240260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47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55F20-FCCB-44AD-930B-C736324026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57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55F20-FCCB-44AD-930B-C736324026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87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55F20-FCCB-44AD-930B-C736324026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13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55F20-FCCB-44AD-930B-C736324026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13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55F20-FCCB-44AD-930B-C736324026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13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55F20-FCCB-44AD-930B-C736324026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13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55F20-FCCB-44AD-930B-C736324026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13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55F20-FCCB-44AD-930B-C736324026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13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A05A-A3B0-447E-B757-C4A7CD704EEE}" type="datetime1">
              <a:rPr lang="en-US" smtClean="0"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2F19-F1A6-435F-A033-AD83472BA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90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9CC4-393F-48ED-8B3A-9991D2DE68CE}" type="datetime1">
              <a:rPr lang="en-US" smtClean="0"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2F19-F1A6-435F-A033-AD83472BA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04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C7458-A09D-46F4-81AC-E99083881D81}" type="datetime1">
              <a:rPr lang="en-US" smtClean="0"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2F19-F1A6-435F-A033-AD83472BA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89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5AF88-9854-4649-B6FD-38EEBEBB9734}" type="datetime1">
              <a:rPr lang="en-US" smtClean="0"/>
              <a:t>6/16/2016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324094"/>
            <a:ext cx="2057400" cy="365125"/>
          </a:xfrm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18402F19-F1A6-435F-A033-AD83472BA20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97" y="6236218"/>
            <a:ext cx="504206" cy="54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818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42F0C-2ED8-4354-AC71-C7F341D93F31}" type="datetime1">
              <a:rPr lang="en-US" smtClean="0"/>
              <a:t>6/16/2016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2F19-F1A6-435F-A033-AD83472BA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573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EA1E-348F-44DC-A60D-B22B1D7F795A}" type="datetime1">
              <a:rPr lang="en-US" smtClean="0"/>
              <a:t>6/16/2016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2F19-F1A6-435F-A033-AD83472BA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22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743FD-98C1-4C62-8AC8-E89214D6FFF2}" type="datetime1">
              <a:rPr lang="en-US" smtClean="0"/>
              <a:t>6/16/2016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2F19-F1A6-435F-A033-AD83472BA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85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FC15-E2B7-4372-BEA2-2DD0C31FD410}" type="datetime1">
              <a:rPr lang="en-US" smtClean="0"/>
              <a:t>6/16/2016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2F19-F1A6-435F-A033-AD83472BA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39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7155-A344-4473-98C4-67C50F3A1CC2}" type="datetime1">
              <a:rPr lang="en-US" smtClean="0"/>
              <a:t>6/16/2016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2F19-F1A6-435F-A033-AD83472BA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8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9C6E-2DBD-4AC9-9D7A-25DF018A8FEB}" type="datetime1">
              <a:rPr lang="en-US" smtClean="0"/>
              <a:t>6/16/2016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2F19-F1A6-435F-A033-AD83472BA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16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32C5-58AA-4534-9AEB-29639A7FF676}" type="datetime1">
              <a:rPr lang="en-US" smtClean="0"/>
              <a:t>6/16/2016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2F19-F1A6-435F-A033-AD83472BA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4B2EB-9E88-481E-89C2-4ED6F90E68DE}" type="datetime1">
              <a:rPr lang="en-US" smtClean="0"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02F19-F1A6-435F-A033-AD83472BA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59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effersonparkforward.org/committees/bylaw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webmaster@jeffersonparkforward.or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18" y="983775"/>
            <a:ext cx="8897164" cy="3832412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425440"/>
            <a:ext cx="9144000" cy="804672"/>
          </a:xfrm>
          <a:solidFill>
            <a:srgbClr val="08B1E0"/>
          </a:solidFill>
        </p:spPr>
        <p:txBody>
          <a:bodyPr>
            <a:normAutofit/>
          </a:bodyPr>
          <a:lstStyle/>
          <a:p>
            <a:pPr algn="l">
              <a:lnSpc>
                <a:spcPct val="20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General Meeting: 06/16/2016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87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8615"/>
            <a:ext cx="9144000" cy="914400"/>
          </a:xfrm>
          <a:solidFill>
            <a:srgbClr val="08B1E0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Austin/Foster Playground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2F19-F1A6-435F-A033-AD83472BA209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59" y="1266911"/>
            <a:ext cx="8364682" cy="557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35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8615"/>
            <a:ext cx="9144000" cy="914400"/>
          </a:xfrm>
          <a:solidFill>
            <a:srgbClr val="08B1E0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Austin/Foster Playground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2F19-F1A6-435F-A033-AD83472BA209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59" y="1366728"/>
            <a:ext cx="8364682" cy="537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06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8615"/>
            <a:ext cx="9144000" cy="914400"/>
          </a:xfrm>
          <a:solidFill>
            <a:srgbClr val="08B1E0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Austin/Foster Playground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2F19-F1A6-435F-A033-AD83472BA209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84" y="1366728"/>
            <a:ext cx="8309632" cy="537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53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8B1E0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New Business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Milwaukee/Higgins Alley</a:t>
            </a:r>
          </a:p>
          <a:p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Restaurant Crawl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2F19-F1A6-435F-A033-AD83472BA20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07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8615"/>
            <a:ext cx="9144000" cy="914400"/>
          </a:xfrm>
          <a:solidFill>
            <a:srgbClr val="08B1E0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Next Meeting	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42900" y="2057400"/>
            <a:ext cx="8323118" cy="353187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100" dirty="0">
              <a:solidFill>
                <a:srgbClr val="FF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96112" y="1646873"/>
            <a:ext cx="7351776" cy="4709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Thursday, July 20, 7:00 pm</a:t>
            </a:r>
          </a:p>
          <a:p>
            <a:pPr marL="342900" lvl="1" indent="0">
              <a:buNone/>
            </a:pPr>
            <a:r>
              <a:rPr lang="en-US" sz="2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Location: TBD</a:t>
            </a:r>
          </a:p>
          <a:p>
            <a:pPr marL="914400" lvl="1" indent="-571500"/>
            <a:endParaRPr lang="en-US" sz="2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Guest Speaker</a:t>
            </a:r>
          </a:p>
          <a:p>
            <a:pPr marL="342900" lvl="1" indent="0">
              <a:buNone/>
            </a:pPr>
            <a:r>
              <a:rPr lang="en-US" sz="2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Commander William Looney, 16</a:t>
            </a:r>
            <a:r>
              <a:rPr lang="en-US" sz="25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sz="2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District, Chicago Police Department</a:t>
            </a:r>
          </a:p>
          <a:p>
            <a:pPr marL="342900" lvl="1" indent="0">
              <a:buNone/>
            </a:pPr>
            <a:r>
              <a:rPr lang="en-US" sz="2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Representative Robert </a:t>
            </a:r>
            <a:r>
              <a:rPr lang="en-US" sz="25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Martwick</a:t>
            </a:r>
            <a:r>
              <a:rPr lang="en-US" sz="2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(19</a:t>
            </a:r>
            <a:r>
              <a:rPr lang="en-US" sz="25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sz="2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District)</a:t>
            </a:r>
          </a:p>
          <a:p>
            <a:pPr lvl="1"/>
            <a:endParaRPr lang="en-US" sz="2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2F19-F1A6-435F-A033-AD83472BA20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4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8615"/>
            <a:ext cx="9144000" cy="914400"/>
          </a:xfrm>
          <a:solidFill>
            <a:srgbClr val="08B1E0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Thank You!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2F19-F1A6-435F-A033-AD83472BA209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1938337"/>
            <a:ext cx="809625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25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8B1E0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Special Guests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Anthony Vega, Chicago Shakespeare Theater</a:t>
            </a:r>
          </a:p>
          <a:p>
            <a:endParaRPr lang="en-US" sz="2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Andy </a:t>
            </a:r>
            <a:r>
              <a:rPr lang="en-US" sz="29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Brecklin</a:t>
            </a:r>
            <a:r>
              <a:rPr lang="en-US" sz="2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Olive’s Garden for the Hungry</a:t>
            </a:r>
          </a:p>
          <a:p>
            <a:endParaRPr lang="en-US" sz="2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Chicago Metropolitan Agency for Planning (CMAP)</a:t>
            </a:r>
            <a:endParaRPr lang="en-US" sz="2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2F19-F1A6-435F-A033-AD83472BA2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887"/>
            <a:ext cx="9144000" cy="914400"/>
          </a:xfrm>
          <a:solidFill>
            <a:srgbClr val="08B1E0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Committee Updates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42900" y="2057400"/>
            <a:ext cx="8323118" cy="353187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100" dirty="0">
              <a:solidFill>
                <a:srgbClr val="FF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1679447"/>
            <a:ext cx="9143999" cy="451487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Bylaws – Marie MacDonald, Chair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Community Development – Bill Bucher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Fundraising &amp; Service – Sam Wertime, Chair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Livability &amp; Attractiveness – Marie MacDonald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Social – Jenny Conlon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2F19-F1A6-435F-A033-AD83472BA2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50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8615"/>
            <a:ext cx="9144000" cy="914400"/>
          </a:xfrm>
          <a:solidFill>
            <a:srgbClr val="08B1E0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Bylaws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42900" y="2057400"/>
            <a:ext cx="8323118" cy="353187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100" dirty="0">
              <a:solidFill>
                <a:srgbClr val="FF00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2F19-F1A6-435F-A033-AD83472BA20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96112" y="1646873"/>
            <a:ext cx="7562088" cy="4709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JPF Bylaws have been completed in </a:t>
            </a:r>
            <a:r>
              <a:rPr lang="en-US" sz="2500" b="1" i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draft</a:t>
            </a:r>
            <a:r>
              <a:rPr lang="en-US" sz="2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form.</a:t>
            </a:r>
          </a:p>
          <a:p>
            <a:pPr lvl="1"/>
            <a:endParaRPr lang="en-US" sz="2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sz="2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They are available on the JPF website for </a:t>
            </a:r>
            <a:r>
              <a:rPr lang="en-US" sz="2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public input </a:t>
            </a:r>
            <a:r>
              <a:rPr lang="en-US" sz="1600" u="sng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http</a:t>
            </a:r>
            <a:r>
              <a:rPr lang="en-US" sz="1600" u="sng" dirty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://www.jeffersonparkforward.org/committees/bylaws</a:t>
            </a:r>
            <a:r>
              <a:rPr lang="en-US" sz="1600" u="sng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/</a:t>
            </a:r>
            <a:endParaRPr lang="en-US" sz="1600" u="sng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endParaRPr lang="en-US" sz="2500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sz="2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Input will be accepted through email at </a:t>
            </a:r>
            <a:r>
              <a:rPr lang="en-US" sz="25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webmaster@jeffersonparkforward.org</a:t>
            </a:r>
            <a:r>
              <a:rPr lang="en-US" sz="2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through the website, social media or at the next general meeting.</a:t>
            </a:r>
          </a:p>
          <a:p>
            <a:pPr lvl="1"/>
            <a:endParaRPr lang="en-US" sz="2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sz="2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Board of Directors will keep the bylaws posted until after the next General Meeting (July 20) and will amend and adopt the Bylaws, likely in August.</a:t>
            </a:r>
            <a:endParaRPr lang="en-US" sz="2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25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8615"/>
            <a:ext cx="9144000" cy="914400"/>
          </a:xfrm>
          <a:solidFill>
            <a:srgbClr val="08B1E0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Community Development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42900" y="2057400"/>
            <a:ext cx="8323118" cy="353187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100" dirty="0">
              <a:solidFill>
                <a:srgbClr val="FF00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2F19-F1A6-435F-A033-AD83472BA20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96112" y="1646873"/>
            <a:ext cx="7562088" cy="4709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Yelp Drive</a:t>
            </a:r>
          </a:p>
          <a:p>
            <a:pPr lvl="1"/>
            <a:endParaRPr lang="en-US" sz="2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sz="2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Higgins/Milwaukee Alley</a:t>
            </a:r>
          </a:p>
          <a:p>
            <a:pPr lvl="1"/>
            <a:endParaRPr lang="en-US" sz="2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sz="2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Pub Nights/Book Club</a:t>
            </a:r>
          </a:p>
          <a:p>
            <a:pPr lvl="1"/>
            <a:endParaRPr lang="en-US" sz="2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lvl="1" indent="0">
              <a:buNone/>
            </a:pPr>
            <a:endParaRPr lang="en-US" sz="2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72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8615"/>
            <a:ext cx="9144000" cy="914400"/>
          </a:xfrm>
          <a:solidFill>
            <a:srgbClr val="08B1E0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Fundraising &amp; Services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42900" y="2057400"/>
            <a:ext cx="8323118" cy="353187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100" dirty="0">
              <a:solidFill>
                <a:srgbClr val="FF00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2F19-F1A6-435F-A033-AD83472BA20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96112" y="1646873"/>
            <a:ext cx="7562088" cy="4709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sz="2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Gayle Nelson, Hands to Help, speaking in September</a:t>
            </a:r>
            <a:endParaRPr lang="en-US" sz="2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44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8615"/>
            <a:ext cx="9144000" cy="914400"/>
          </a:xfrm>
          <a:solidFill>
            <a:srgbClr val="08B1E0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Livability &amp; Attractiveness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42900" y="2057400"/>
            <a:ext cx="8323118" cy="353187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100" dirty="0">
              <a:solidFill>
                <a:srgbClr val="FF00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2F19-F1A6-435F-A033-AD83472BA20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96112" y="1646873"/>
            <a:ext cx="3353770" cy="4709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Plant the Post Office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June 5 and 12</a:t>
            </a:r>
            <a:endParaRPr lang="en-US" sz="25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endParaRPr lang="en-US" sz="2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882" y="1646873"/>
            <a:ext cx="4551218" cy="455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8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8615"/>
            <a:ext cx="9144000" cy="914400"/>
          </a:xfrm>
          <a:solidFill>
            <a:srgbClr val="08B1E0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Social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2F19-F1A6-435F-A033-AD83472BA20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96111" y="1646873"/>
            <a:ext cx="7551697" cy="4709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Social Events (planned):</a:t>
            </a:r>
          </a:p>
          <a:p>
            <a:pPr lvl="1"/>
            <a:r>
              <a:rPr lang="en-US" sz="2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Summer Picnic – Sunday, 7/24 (tentative)</a:t>
            </a:r>
          </a:p>
          <a:p>
            <a:pPr lvl="1"/>
            <a:r>
              <a:rPr lang="en-US" sz="2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Bowling – Saturday, 10/15 or 10/22</a:t>
            </a:r>
          </a:p>
          <a:p>
            <a:pPr lvl="1"/>
            <a:r>
              <a:rPr lang="en-US" sz="2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Pub Crawl or Restaurant Crawl – Fall (TBD)</a:t>
            </a:r>
          </a:p>
          <a:p>
            <a:pPr lvl="1"/>
            <a:endParaRPr lang="en-US" sz="2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Other Event Ideas</a:t>
            </a:r>
          </a:p>
          <a:p>
            <a:pPr lvl="1"/>
            <a:r>
              <a:rPr lang="en-US" sz="2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Trivia Night (June/July)</a:t>
            </a:r>
          </a:p>
          <a:p>
            <a:pPr lvl="1"/>
            <a:r>
              <a:rPr lang="en-US" sz="2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Brunch at </a:t>
            </a:r>
            <a:r>
              <a:rPr lang="en-US" sz="25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Galvins</a:t>
            </a:r>
            <a:r>
              <a:rPr lang="en-US" sz="2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(August)</a:t>
            </a:r>
          </a:p>
          <a:p>
            <a:pPr lvl="1"/>
            <a:r>
              <a:rPr lang="en-US" sz="2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Sip and Paint event (November)</a:t>
            </a:r>
          </a:p>
          <a:p>
            <a:pPr lvl="1"/>
            <a:r>
              <a:rPr lang="en-US" sz="2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Holiday Happy Hour (November/December)</a:t>
            </a:r>
          </a:p>
        </p:txBody>
      </p:sp>
    </p:spTree>
    <p:extLst>
      <p:ext uri="{BB962C8B-B14F-4D97-AF65-F5344CB8AC3E}">
        <p14:creationId xmlns:p14="http://schemas.microsoft.com/office/powerpoint/2010/main" val="155893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8615"/>
            <a:ext cx="9144000" cy="914400"/>
          </a:xfrm>
          <a:solidFill>
            <a:srgbClr val="08B1E0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New Business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2F19-F1A6-435F-A033-AD83472BA20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6646" y="1256522"/>
            <a:ext cx="8967354" cy="5094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Austin Foster Playground Survey Results</a:t>
            </a:r>
          </a:p>
          <a:p>
            <a:pPr lvl="1"/>
            <a:r>
              <a:rPr lang="en-US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 a scale of 5 (1 lowest, 5 highest)</a:t>
            </a:r>
          </a:p>
          <a:p>
            <a:pPr lvl="1"/>
            <a:r>
              <a:rPr lang="en-US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Landscape – 3.85</a:t>
            </a:r>
          </a:p>
          <a:p>
            <a:pPr lvl="1"/>
            <a:r>
              <a:rPr lang="en-US" sz="19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Gametime</a:t>
            </a:r>
            <a:r>
              <a:rPr lang="en-US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– 3.72</a:t>
            </a:r>
          </a:p>
          <a:p>
            <a:pPr lvl="1"/>
            <a:r>
              <a:rPr lang="en-US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Burke – 3.26</a:t>
            </a:r>
          </a:p>
          <a:p>
            <a:pPr lvl="1"/>
            <a:r>
              <a:rPr lang="en-US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Dynamo – 2.40</a:t>
            </a:r>
          </a:p>
          <a:p>
            <a:pPr lvl="1"/>
            <a:r>
              <a:rPr lang="en-US" sz="19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Kompan</a:t>
            </a:r>
            <a:r>
              <a:rPr lang="en-US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– 1.77</a:t>
            </a:r>
          </a:p>
          <a:p>
            <a:pPr lvl="1"/>
            <a:endParaRPr lang="en-US" sz="1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224 responses received</a:t>
            </a:r>
          </a:p>
          <a:p>
            <a:pPr lvl="1"/>
            <a:r>
              <a:rPr lang="en-US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73 comments through the survey, 10+ through email/website</a:t>
            </a:r>
          </a:p>
          <a:p>
            <a:pPr lvl="1"/>
            <a:endParaRPr lang="en-US" sz="1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Next Steps</a:t>
            </a:r>
          </a:p>
          <a:p>
            <a:pPr lvl="1"/>
            <a:r>
              <a:rPr lang="en-US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FOTP will review with CPD</a:t>
            </a:r>
          </a:p>
          <a:p>
            <a:pPr lvl="1"/>
            <a:r>
              <a:rPr lang="en-US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Construction in August/September</a:t>
            </a:r>
          </a:p>
          <a:p>
            <a:pPr lvl="2"/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endParaRPr lang="en-US" sz="19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endParaRPr lang="en-US" sz="1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n-US" sz="25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24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JPF Template.potx" id="{B6E74080-AD85-4D4D-81A8-45F82A4E4499}" vid="{8D5EEB97-C00F-47E9-A902-CE856C0685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</TotalTime>
  <Words>361</Words>
  <Application>Microsoft Office PowerPoint</Application>
  <PresentationFormat>On-screen Show (4:3)</PresentationFormat>
  <Paragraphs>109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Special Guests</vt:lpstr>
      <vt:lpstr>Committee Updates</vt:lpstr>
      <vt:lpstr>Bylaws</vt:lpstr>
      <vt:lpstr>Community Development</vt:lpstr>
      <vt:lpstr>Fundraising &amp; Services</vt:lpstr>
      <vt:lpstr>Livability &amp; Attractiveness</vt:lpstr>
      <vt:lpstr>Social</vt:lpstr>
      <vt:lpstr>New Business</vt:lpstr>
      <vt:lpstr>Austin/Foster Playground</vt:lpstr>
      <vt:lpstr>Austin/Foster Playground</vt:lpstr>
      <vt:lpstr>Austin/Foster Playground</vt:lpstr>
      <vt:lpstr>New Business</vt:lpstr>
      <vt:lpstr>Next Meeting 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Rodriguez, Rolando</dc:creator>
  <cp:lastModifiedBy>Ryan Richter</cp:lastModifiedBy>
  <cp:revision>16</cp:revision>
  <dcterms:created xsi:type="dcterms:W3CDTF">2016-01-19T16:35:42Z</dcterms:created>
  <dcterms:modified xsi:type="dcterms:W3CDTF">2016-06-17T01:50:00Z</dcterms:modified>
</cp:coreProperties>
</file>